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0A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81BD3-E272-4FDD-B30B-195E8E3AE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B6C30F-D73D-43DE-9519-F5A4CD63A8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657F3E-74B7-4A50-9B86-DC8E721E9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6BCDF-5FEC-4CF4-99E4-18CFFDDE24AD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E2D08-D02C-4E54-B128-F6628B000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227B7-0A4A-46DC-BCFF-C65778A07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8F6C-9352-4EF3-9DF2-26E8F3FFE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2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A8D72-B532-492A-8B77-2264ABDF1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F6C614-4CB5-4035-A2FF-E51A1F1EA6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14397-7021-4073-823F-1FD606D16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6BCDF-5FEC-4CF4-99E4-18CFFDDE24AD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577E9-A22A-4528-B2F0-A28DB4FC0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FB542-55F3-4217-B7B0-95C729835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8F6C-9352-4EF3-9DF2-26E8F3FFE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13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EF974A-2C63-4A5C-96A9-3D3B44343E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5B6900-F4AD-49BE-AE5E-88CA9F006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1DCBC-A16B-41E3-9D40-E7141FF31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6BCDF-5FEC-4CF4-99E4-18CFFDDE24AD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18547-F4B5-40FC-9D9E-3B98F7777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2BDAE-C2B0-4F51-B56E-79A7DF132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8F6C-9352-4EF3-9DF2-26E8F3FFE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9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132F0-AF2D-4296-9C0A-A52F30E3F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F766B-FF56-42B9-A27A-21C8A5321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D06C7-8105-4160-8C63-ED5F8F64A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6BCDF-5FEC-4CF4-99E4-18CFFDDE24AD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FCB6B-572E-4CE6-99F6-85CB5755C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B6D96-E5F4-4118-AA4C-AD976A6E2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8F6C-9352-4EF3-9DF2-26E8F3FFE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746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55BF8-464F-4223-B3DF-97888E149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97277-77B6-401F-A07C-3C4C709A3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08706-F88D-497E-B978-EF9BE0DA0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6BCDF-5FEC-4CF4-99E4-18CFFDDE24AD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AAEC7-3998-45CC-AFD5-C147C2354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605E4-60D9-42EB-A1F5-F46C458A1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8F6C-9352-4EF3-9DF2-26E8F3FFE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60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7B7DF-7AC3-4825-88C7-BBB935D4D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8BA86-7AE8-48F4-841A-53EF06EC43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4956F2-49C8-4005-863E-027FC38D43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746639-3863-49D7-9A85-02A2F1E58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6BCDF-5FEC-4CF4-99E4-18CFFDDE24AD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E791F5-922E-4FB4-88EF-EF23714CC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D97D52-A104-4053-A041-D51133FAE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8F6C-9352-4EF3-9DF2-26E8F3FFE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071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FD539-394F-47E7-BD79-85FA0560B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B51335-9DDE-40BC-AB36-550C1874F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22A527-FFD2-4C6B-B8A3-248808CDB9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7129E8-A6D4-41F4-8DB8-53DA9A1C40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E30DF4-A784-4711-9C1C-B202BE6AF4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86CDC3-FE29-47DA-BD11-045A82776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6BCDF-5FEC-4CF4-99E4-18CFFDDE24AD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58C9FA-2F58-4446-B38B-F72A92E89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ED2DB4-778D-4431-A74A-57D19FB45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8F6C-9352-4EF3-9DF2-26E8F3FFE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271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F6A49-EF1E-482B-96DF-EDE47FB8A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21AC65-1CF8-4379-B373-564C48410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6BCDF-5FEC-4CF4-99E4-18CFFDDE24AD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99460A-D92A-4084-B553-27D2C22C8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37EE5C-714B-4F4C-BFF0-63E73FB77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8F6C-9352-4EF3-9DF2-26E8F3FFE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78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FDC9C5-3180-4B2A-9FAF-AFCA156C8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6BCDF-5FEC-4CF4-99E4-18CFFDDE24AD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0E4C14-B714-4EF1-B99D-067420047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18A23F-BD08-427C-BFFC-EF0881E83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8F6C-9352-4EF3-9DF2-26E8F3FFE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192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175D9-A9AC-4A35-BCFA-BCBD741B5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922C0-3B5E-4C33-8162-FE4BAA8FC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B4E274-754E-43F7-B787-E5EE2ED609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A21AF9-3CD8-4939-822F-F728FAA29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6BCDF-5FEC-4CF4-99E4-18CFFDDE24AD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618047-B86E-4A1F-820D-1E72709DB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F61827-B362-41C9-9313-ED9D4C2DC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8F6C-9352-4EF3-9DF2-26E8F3FFE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32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7AC48-24B5-4854-B5BB-EEA8D24B1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D37353-3A3C-48F1-976A-9D5E1205D1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33B592-A175-4354-BBDB-AE8AB408FC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415A99-A17C-4636-BE7C-C99738B5E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6BCDF-5FEC-4CF4-99E4-18CFFDDE24AD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9C9191-3394-4619-B658-60A655100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FCE9C-4501-4D9F-A050-C3CAD7450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8F6C-9352-4EF3-9DF2-26E8F3FFE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60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C84296-3B81-4908-A0CA-2A95ABA5C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183E3-D3D9-4058-BFA5-5C0AC4FA9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DFEAE-680D-4E30-94A6-01753D7CE8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6BCDF-5FEC-4CF4-99E4-18CFFDDE24AD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FD645-7656-4987-9321-71E2993442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15D30-C71D-4F02-9B71-8A5A06359E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98F6C-9352-4EF3-9DF2-26E8F3FFE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1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7173F-1850-40DE-8D6D-C90524FD5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431" y="1332003"/>
            <a:ext cx="11237138" cy="119739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856935-1079-4247-9495-52A7F5AD51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53315"/>
            <a:ext cx="9144000" cy="73855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4FD54C-66CF-4994-B23D-8ED44EF19EED}"/>
              </a:ext>
            </a:extLst>
          </p:cNvPr>
          <p:cNvSpPr>
            <a:spLocks noChangeAspect="1"/>
          </p:cNvSpPr>
          <p:nvPr/>
        </p:nvSpPr>
        <p:spPr>
          <a:xfrm>
            <a:off x="0" y="4457700"/>
            <a:ext cx="12192000" cy="2400300"/>
          </a:xfrm>
          <a:prstGeom prst="rect">
            <a:avLst/>
          </a:prstGeom>
          <a:solidFill>
            <a:srgbClr val="570A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3A16C0-E554-49D1-9D60-45C68576C0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143" y="4933664"/>
            <a:ext cx="4517145" cy="18074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C7D86B5-96AC-4D00-890F-51966D3552DF}"/>
              </a:ext>
            </a:extLst>
          </p:cNvPr>
          <p:cNvSpPr>
            <a:spLocks noChangeAspect="1"/>
          </p:cNvSpPr>
          <p:nvPr/>
        </p:nvSpPr>
        <p:spPr>
          <a:xfrm>
            <a:off x="0" y="-1"/>
            <a:ext cx="12192000" cy="923925"/>
          </a:xfrm>
          <a:prstGeom prst="rect">
            <a:avLst/>
          </a:prstGeom>
          <a:solidFill>
            <a:srgbClr val="570A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EE652C-D9A9-4A1F-968D-172B4EB9D1A7}"/>
              </a:ext>
            </a:extLst>
          </p:cNvPr>
          <p:cNvSpPr>
            <a:spLocks noChangeAspect="1"/>
          </p:cNvSpPr>
          <p:nvPr/>
        </p:nvSpPr>
        <p:spPr>
          <a:xfrm>
            <a:off x="0" y="4605957"/>
            <a:ext cx="12192001" cy="89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A6B1E9-45F3-4509-B812-A5258A36E2EB}"/>
              </a:ext>
            </a:extLst>
          </p:cNvPr>
          <p:cNvSpPr>
            <a:spLocks noChangeAspect="1"/>
          </p:cNvSpPr>
          <p:nvPr/>
        </p:nvSpPr>
        <p:spPr>
          <a:xfrm>
            <a:off x="0" y="673868"/>
            <a:ext cx="12192001" cy="89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264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14E0D-E4B6-42C3-A856-38C39DB683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7662" y="406400"/>
            <a:ext cx="5903495" cy="716547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744128-CD5F-4A5B-A04D-7E5190D846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7661" y="1356144"/>
            <a:ext cx="5903495" cy="716547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A4CC6E-013A-4A58-A114-50312E511E02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4555958" cy="6858000"/>
          </a:xfrm>
          <a:prstGeom prst="rect">
            <a:avLst/>
          </a:prstGeom>
          <a:solidFill>
            <a:srgbClr val="570A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051CFF-7E5C-472E-9120-1B34E0EA11DF}"/>
              </a:ext>
            </a:extLst>
          </p:cNvPr>
          <p:cNvSpPr txBox="1"/>
          <p:nvPr/>
        </p:nvSpPr>
        <p:spPr>
          <a:xfrm>
            <a:off x="192947" y="1488088"/>
            <a:ext cx="41022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Insert text here.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Bullet 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Bullet 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Bullet 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Bullet 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3C4C12-AA9C-4DF7-976A-427044052D59}"/>
              </a:ext>
            </a:extLst>
          </p:cNvPr>
          <p:cNvSpPr/>
          <p:nvPr/>
        </p:nvSpPr>
        <p:spPr>
          <a:xfrm>
            <a:off x="5967661" y="2310063"/>
            <a:ext cx="5903495" cy="41415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184528-A489-4695-8AD3-37C6AE5788ED}"/>
              </a:ext>
            </a:extLst>
          </p:cNvPr>
          <p:cNvSpPr txBox="1"/>
          <p:nvPr/>
        </p:nvSpPr>
        <p:spPr>
          <a:xfrm>
            <a:off x="6547496" y="4119783"/>
            <a:ext cx="4743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/>
                <a:cs typeface="Helvetica Neue"/>
              </a:rPr>
              <a:t>Insert image or chart here.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7661CE-929E-4D85-B8C9-F64081319D4D}"/>
              </a:ext>
            </a:extLst>
          </p:cNvPr>
          <p:cNvSpPr>
            <a:spLocks noChangeAspect="1"/>
          </p:cNvSpPr>
          <p:nvPr/>
        </p:nvSpPr>
        <p:spPr>
          <a:xfrm>
            <a:off x="0" y="731520"/>
            <a:ext cx="4555958" cy="73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48AC40C6-D2A7-421B-A5B2-EC6ABCFBC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040" y="202115"/>
            <a:ext cx="1154029" cy="115402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3287B66-3458-4263-8F0A-AF1069D3C4ED}"/>
              </a:ext>
            </a:extLst>
          </p:cNvPr>
          <p:cNvSpPr>
            <a:spLocks noChangeAspect="1"/>
          </p:cNvSpPr>
          <p:nvPr/>
        </p:nvSpPr>
        <p:spPr>
          <a:xfrm>
            <a:off x="0" y="6421346"/>
            <a:ext cx="4555958" cy="73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95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87842F6-8A2D-43F2-9766-9839CFE57C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940" y="5190132"/>
            <a:ext cx="4596393" cy="1414275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760B386-A04E-44EE-8FAC-371419BA1169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12192000" cy="1300163"/>
          </a:xfrm>
          <a:prstGeom prst="rect">
            <a:avLst/>
          </a:prstGeom>
          <a:solidFill>
            <a:srgbClr val="570A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089604-9F6F-472D-965D-77931F2D2C08}"/>
              </a:ext>
            </a:extLst>
          </p:cNvPr>
          <p:cNvSpPr>
            <a:spLocks noChangeAspect="1"/>
          </p:cNvSpPr>
          <p:nvPr/>
        </p:nvSpPr>
        <p:spPr>
          <a:xfrm>
            <a:off x="0" y="1033463"/>
            <a:ext cx="12192001" cy="89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38F230-7633-4D09-B447-D5271CFF09B5}"/>
              </a:ext>
            </a:extLst>
          </p:cNvPr>
          <p:cNvSpPr txBox="1"/>
          <p:nvPr/>
        </p:nvSpPr>
        <p:spPr>
          <a:xfrm>
            <a:off x="277396" y="1582340"/>
            <a:ext cx="116372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text here.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936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22</Words>
  <Application>Microsoft Office PowerPoint</Application>
  <PresentationFormat>Widescreen</PresentationFormat>
  <Paragraphs>27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Helvetica Neue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Marriel Hardy</dc:creator>
  <cp:lastModifiedBy>Marriel Hardy</cp:lastModifiedBy>
  <cp:revision>6</cp:revision>
  <dcterms:created xsi:type="dcterms:W3CDTF">2019-07-31T00:24:31Z</dcterms:created>
  <dcterms:modified xsi:type="dcterms:W3CDTF">2019-07-31T01:23:07Z</dcterms:modified>
</cp:coreProperties>
</file>